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92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0CF69-D69C-4F01-B157-9085CBA65BA0}" type="datetimeFigureOut">
              <a:rPr lang="ru-RU" smtClean="0"/>
              <a:t>27.03.2013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16307-F584-4B2E-AD8B-827D282F34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874" t="6088" r="46528" b="1891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0" y="1"/>
            <a:ext cx="9144000" cy="690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222" t="10254" r="40007" b="14745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051" t="16504" r="44444" b="12662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597" t="16504" r="43924" b="12662"/>
          <a:stretch>
            <a:fillRect/>
          </a:stretch>
        </p:blipFill>
        <p:spPr bwMode="auto">
          <a:xfrm>
            <a:off x="-77773" y="0"/>
            <a:ext cx="922177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35687" y="-71462"/>
            <a:ext cx="9108313" cy="692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597" t="16504" r="43924" b="12662"/>
          <a:stretch>
            <a:fillRect/>
          </a:stretch>
        </p:blipFill>
        <p:spPr bwMode="auto">
          <a:xfrm>
            <a:off x="-79906" y="1"/>
            <a:ext cx="92239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1" y="0"/>
            <a:ext cx="91868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673" t="12338" r="37847" b="14745"/>
          <a:stretch>
            <a:fillRect/>
          </a:stretch>
        </p:blipFill>
        <p:spPr bwMode="auto">
          <a:xfrm>
            <a:off x="4341" y="0"/>
            <a:ext cx="91396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2662"/>
          <a:stretch>
            <a:fillRect/>
          </a:stretch>
        </p:blipFill>
        <p:spPr bwMode="auto">
          <a:xfrm>
            <a:off x="12575" y="0"/>
            <a:ext cx="9131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-71470" y="1"/>
            <a:ext cx="92154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206" t="10254" r="40451" b="14745"/>
          <a:stretch>
            <a:fillRect/>
          </a:stretch>
        </p:blipFill>
        <p:spPr bwMode="auto">
          <a:xfrm>
            <a:off x="0" y="-16985"/>
            <a:ext cx="9144000" cy="6874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201" t="22755" r="62153" b="39745"/>
          <a:stretch>
            <a:fillRect/>
          </a:stretch>
        </p:blipFill>
        <p:spPr bwMode="auto">
          <a:xfrm>
            <a:off x="35686" y="0"/>
            <a:ext cx="910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201" t="22755" r="62153" b="39745"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201" t="22755" r="62153" b="39745"/>
          <a:stretch>
            <a:fillRect/>
          </a:stretch>
        </p:blipFill>
        <p:spPr bwMode="auto">
          <a:xfrm>
            <a:off x="0" y="0"/>
            <a:ext cx="9108313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65" t="16504" r="43924" b="10578"/>
          <a:stretch>
            <a:fillRect/>
          </a:stretch>
        </p:blipFill>
        <p:spPr bwMode="auto">
          <a:xfrm>
            <a:off x="0" y="0"/>
            <a:ext cx="91868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8228" b="15482"/>
          <a:stretch>
            <a:fillRect/>
          </a:stretch>
        </p:blipFill>
        <p:spPr bwMode="auto">
          <a:xfrm>
            <a:off x="-30662" y="634"/>
            <a:ext cx="9174661" cy="68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2662"/>
          <a:stretch>
            <a:fillRect/>
          </a:stretch>
        </p:blipFill>
        <p:spPr bwMode="auto">
          <a:xfrm>
            <a:off x="-90607" y="0"/>
            <a:ext cx="9234607" cy="7000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0" y="0"/>
            <a:ext cx="92327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750" t="1921" r="37847" b="14745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0</Words>
  <Application>Microsoft Office PowerPoint</Application>
  <PresentationFormat>Экран (4:3)</PresentationFormat>
  <Paragraphs>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*******</dc:creator>
  <cp:lastModifiedBy>*******</cp:lastModifiedBy>
  <cp:revision>11</cp:revision>
  <dcterms:created xsi:type="dcterms:W3CDTF">2013-03-27T13:09:51Z</dcterms:created>
  <dcterms:modified xsi:type="dcterms:W3CDTF">2013-03-27T16:38:49Z</dcterms:modified>
</cp:coreProperties>
</file>